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3" r:id="rId3"/>
    <p:sldId id="269" r:id="rId4"/>
    <p:sldId id="281" r:id="rId5"/>
    <p:sldId id="282" r:id="rId6"/>
    <p:sldId id="285" r:id="rId7"/>
    <p:sldId id="284" r:id="rId8"/>
    <p:sldId id="283" r:id="rId9"/>
    <p:sldId id="286" r:id="rId10"/>
    <p:sldId id="257" r:id="rId11"/>
    <p:sldId id="274" r:id="rId12"/>
    <p:sldId id="287" r:id="rId13"/>
    <p:sldId id="275" r:id="rId14"/>
    <p:sldId id="280" r:id="rId15"/>
    <p:sldId id="266" r:id="rId16"/>
    <p:sldId id="267" r:id="rId17"/>
    <p:sldId id="270" r:id="rId18"/>
    <p:sldId id="268" r:id="rId19"/>
    <p:sldId id="26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E74C-140C-48D2-94B0-B61015395D3A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2A9C7-0AC9-4DAE-8BF8-38AF363DA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98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E74C-140C-48D2-94B0-B61015395D3A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2A9C7-0AC9-4DAE-8BF8-38AF363DA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282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E74C-140C-48D2-94B0-B61015395D3A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2A9C7-0AC9-4DAE-8BF8-38AF363DA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779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E74C-140C-48D2-94B0-B61015395D3A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2A9C7-0AC9-4DAE-8BF8-38AF363DA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48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E74C-140C-48D2-94B0-B61015395D3A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2A9C7-0AC9-4DAE-8BF8-38AF363DA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378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E74C-140C-48D2-94B0-B61015395D3A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2A9C7-0AC9-4DAE-8BF8-38AF363DA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900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E74C-140C-48D2-94B0-B61015395D3A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2A9C7-0AC9-4DAE-8BF8-38AF363DA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77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E74C-140C-48D2-94B0-B61015395D3A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2A9C7-0AC9-4DAE-8BF8-38AF363DA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325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E74C-140C-48D2-94B0-B61015395D3A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2A9C7-0AC9-4DAE-8BF8-38AF363DA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150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E74C-140C-48D2-94B0-B61015395D3A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2A9C7-0AC9-4DAE-8BF8-38AF363DA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54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E74C-140C-48D2-94B0-B61015395D3A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2A9C7-0AC9-4DAE-8BF8-38AF363DA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603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6E74C-140C-48D2-94B0-B61015395D3A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2A9C7-0AC9-4DAE-8BF8-38AF363DA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64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Get the Math and Get the Points!!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82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09800"/>
            <a:ext cx="7943280" cy="2651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9143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Mixed Practice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16388" name="Picture 5" descr="donu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981200"/>
            <a:ext cx="4560888" cy="346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118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Questions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How do you know?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Are you sure?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Why?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Compare contrast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Multiple Choice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Easy? Medium? Hard?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Modify the Question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Step by Step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What do you notice?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769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Notice x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81200"/>
            <a:ext cx="7141464" cy="1558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0769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totally doable</a:t>
            </a:r>
            <a:br>
              <a:rPr lang="en-US" dirty="0" smtClean="0"/>
            </a:br>
            <a:r>
              <a:rPr lang="en-US" dirty="0" smtClean="0"/>
              <a:t>#3 look at blog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95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TI-84  Which looks irrational?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209800"/>
            <a:ext cx="568491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9575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Equation of a line</a:t>
            </a:r>
            <a:br>
              <a:rPr lang="en-US" dirty="0" smtClean="0"/>
            </a:br>
            <a:r>
              <a:rPr lang="en-US" dirty="0" smtClean="0"/>
              <a:t>Use Y=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725" y="2191544"/>
            <a:ext cx="440055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2805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24000"/>
            <a:ext cx="6577432" cy="223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2252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447800"/>
            <a:ext cx="6491021" cy="4884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3280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2852738"/>
            <a:ext cx="436245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1906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09600"/>
            <a:ext cx="8591550" cy="1981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2708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438400"/>
            <a:ext cx="7253380" cy="201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985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Long answers</a:t>
            </a:r>
            <a:br>
              <a:rPr lang="en-US" dirty="0" smtClean="0"/>
            </a:br>
            <a:r>
              <a:rPr lang="en-US" dirty="0" smtClean="0"/>
              <a:t>25, 26, 28, 32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107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Grading in Public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209800"/>
            <a:ext cx="4112685" cy="308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5822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Wrong Answers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for </a:t>
            </a:r>
            <a:r>
              <a:rPr lang="en-US" dirty="0" err="1"/>
              <a:t>Sp</a:t>
            </a:r>
            <a:r>
              <a:rPr lang="en-US" dirty="0"/>
              <a:t> Ed?</a:t>
            </a:r>
          </a:p>
          <a:p>
            <a:r>
              <a:rPr lang="en-US" dirty="0"/>
              <a:t>Increases</a:t>
            </a:r>
          </a:p>
          <a:p>
            <a:r>
              <a:rPr lang="en-US" dirty="0"/>
              <a:t>Metacognition</a:t>
            </a:r>
          </a:p>
          <a:p>
            <a:r>
              <a:rPr lang="en-US" dirty="0"/>
              <a:t>Work Ethic</a:t>
            </a:r>
          </a:p>
          <a:p>
            <a:endParaRPr lang="en-US" dirty="0"/>
          </a:p>
          <a:p>
            <a:r>
              <a:rPr lang="en-US" dirty="0"/>
              <a:t>MC can be used in constructive way</a:t>
            </a:r>
          </a:p>
        </p:txBody>
      </p:sp>
    </p:spTree>
    <p:extLst>
      <p:ext uri="{BB962C8B-B14F-4D97-AF65-F5344CB8AC3E}">
        <p14:creationId xmlns:p14="http://schemas.microsoft.com/office/powerpoint/2010/main" val="5834675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Content Exposure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8436" name="AutoShape 5" descr="9k="/>
          <p:cNvSpPr>
            <a:spLocks noChangeAspect="1" noChangeArrowheads="1"/>
          </p:cNvSpPr>
          <p:nvPr/>
        </p:nvSpPr>
        <p:spPr bwMode="auto">
          <a:xfrm>
            <a:off x="4457700" y="3276600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8437" name="AutoShape 7" descr="9k="/>
          <p:cNvSpPr>
            <a:spLocks noChangeAspect="1" noChangeArrowheads="1"/>
          </p:cNvSpPr>
          <p:nvPr/>
        </p:nvSpPr>
        <p:spPr bwMode="auto">
          <a:xfrm>
            <a:off x="1259681" y="46038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8438" name="AutoShape 9" descr="9k="/>
          <p:cNvSpPr>
            <a:spLocks noChangeAspect="1" noChangeArrowheads="1"/>
          </p:cNvSpPr>
          <p:nvPr/>
        </p:nvSpPr>
        <p:spPr bwMode="auto">
          <a:xfrm>
            <a:off x="1259681" y="46038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8439" name="AutoShape 11" descr="9k="/>
          <p:cNvSpPr>
            <a:spLocks noChangeAspect="1" noChangeArrowheads="1"/>
          </p:cNvSpPr>
          <p:nvPr/>
        </p:nvSpPr>
        <p:spPr bwMode="auto">
          <a:xfrm>
            <a:off x="1259681" y="46038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18440" name="Picture 13" descr="engage_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133600"/>
            <a:ext cx="157162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1" name="AutoShape 15" descr="2Q=="/>
          <p:cNvSpPr>
            <a:spLocks noChangeAspect="1" noChangeArrowheads="1"/>
          </p:cNvSpPr>
          <p:nvPr/>
        </p:nvSpPr>
        <p:spPr bwMode="auto">
          <a:xfrm>
            <a:off x="4457700" y="3276600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18442" name="Picture 17" descr="gea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51" y="1447800"/>
            <a:ext cx="196096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3" name="AutoShape 19" descr="2Q=="/>
          <p:cNvSpPr>
            <a:spLocks noChangeAspect="1" noChangeArrowheads="1"/>
          </p:cNvSpPr>
          <p:nvPr/>
        </p:nvSpPr>
        <p:spPr bwMode="auto">
          <a:xfrm>
            <a:off x="4457700" y="3276600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8444" name="AutoShape 21" descr="2Q=="/>
          <p:cNvSpPr>
            <a:spLocks noChangeAspect="1" noChangeArrowheads="1"/>
          </p:cNvSpPr>
          <p:nvPr/>
        </p:nvSpPr>
        <p:spPr bwMode="auto">
          <a:xfrm>
            <a:off x="1259681" y="46038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18445" name="Picture 23" descr="psa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3124200"/>
            <a:ext cx="17145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6" name="Picture 25" descr="Compass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950" y="3276600"/>
            <a:ext cx="2128838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7" name="Picture 27" descr="accuplacer_header_image%5b1%5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1" y="4800600"/>
            <a:ext cx="1278731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8" name="Picture 29" descr="th?id=H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1" y="4343400"/>
            <a:ext cx="1493044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9" name="Picture 31" descr="1949309_30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343400"/>
            <a:ext cx="21431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72551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Matt Larson PPT	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Challenging Curriculum</a:t>
            </a:r>
          </a:p>
          <a:p>
            <a:r>
              <a:rPr lang="en-US" altLang="en-US"/>
              <a:t>Equity</a:t>
            </a:r>
          </a:p>
          <a:p>
            <a:r>
              <a:rPr lang="en-US" altLang="en-US"/>
              <a:t>Parents</a:t>
            </a:r>
          </a:p>
          <a:p>
            <a:r>
              <a:rPr lang="en-US" altLang="en-US"/>
              <a:t>Effective Instruction</a:t>
            </a:r>
          </a:p>
        </p:txBody>
      </p:sp>
    </p:spTree>
    <p:extLst>
      <p:ext uri="{BB962C8B-B14F-4D97-AF65-F5344CB8AC3E}">
        <p14:creationId xmlns:p14="http://schemas.microsoft.com/office/powerpoint/2010/main" val="84674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24000"/>
            <a:ext cx="624218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6938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1282</TotalTime>
  <Words>92</Words>
  <Application>Microsoft Office PowerPoint</Application>
  <PresentationFormat>On-screen Show (4:3)</PresentationFormat>
  <Paragraphs>31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Get the Math and Get the Points!!</vt:lpstr>
      <vt:lpstr>PowerPoint Presentation</vt:lpstr>
      <vt:lpstr>Mixed Practice</vt:lpstr>
      <vt:lpstr>Questions</vt:lpstr>
      <vt:lpstr>Notice x</vt:lpstr>
      <vt:lpstr> totally doable #3 look at blog</vt:lpstr>
      <vt:lpstr>TI-84  Which looks irrational?</vt:lpstr>
      <vt:lpstr>Equation of a line Use Y=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Long answers 25, 26, 28, 32</vt:lpstr>
      <vt:lpstr>Grading in Public</vt:lpstr>
      <vt:lpstr>Good Wrong Answers</vt:lpstr>
      <vt:lpstr>Content Exposure</vt:lpstr>
      <vt:lpstr>Matt Larson PPT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Larry</dc:creator>
  <cp:lastModifiedBy>Larry</cp:lastModifiedBy>
  <cp:revision>18</cp:revision>
  <dcterms:created xsi:type="dcterms:W3CDTF">2016-05-20T03:07:50Z</dcterms:created>
  <dcterms:modified xsi:type="dcterms:W3CDTF">2016-05-31T02:42:08Z</dcterms:modified>
</cp:coreProperties>
</file>